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62" r:id="rId8"/>
    <p:sldId id="263" r:id="rId9"/>
    <p:sldId id="266" r:id="rId10"/>
    <p:sldId id="271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67" d="100"/>
          <a:sy n="67" d="100"/>
        </p:scale>
        <p:origin x="90" y="105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DATABASES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SQL VS NOSQL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/>
              <a:t>Introduction to MongoDB and SQL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588" y="3429000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MongoDB and SQL as two database technologies commonly used for storing and retrieving data. Mention that MongoDB is a NoSQL database, while SQL is a language used to interact with relational databases.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6" y="737838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/>
              <a:t>MongoDB</a:t>
            </a:r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52511" y="2528888"/>
            <a:ext cx="4114800" cy="469490"/>
          </a:xfrm>
        </p:spPr>
        <p:txBody>
          <a:bodyPr>
            <a:normAutofit/>
          </a:bodyPr>
          <a:lstStyle/>
          <a:p>
            <a:r>
              <a:rPr lang="en-US" dirty="0"/>
              <a:t>Highlight its key features: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6" y="1321477"/>
            <a:ext cx="2749622" cy="935948"/>
          </a:xfrm>
        </p:spPr>
        <p:txBody>
          <a:bodyPr>
            <a:noAutofit/>
          </a:bodyPr>
          <a:lstStyle/>
          <a:p>
            <a:r>
              <a:rPr lang="en-US" sz="1600" dirty="0"/>
              <a:t>MongoDB is a document-oriented NoSQL database.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9">
            <a:extLst>
              <a:ext uri="{FF2B5EF4-FFF2-40B4-BE49-F238E27FC236}">
                <a16:creationId xmlns:a16="http://schemas.microsoft.com/office/drawing/2014/main" id="{703E9F66-BB8C-6CD4-3FAD-7DD298F78097}"/>
              </a:ext>
            </a:extLst>
          </p:cNvPr>
          <p:cNvSpPr txBox="1">
            <a:spLocks/>
          </p:cNvSpPr>
          <p:nvPr/>
        </p:nvSpPr>
        <p:spPr>
          <a:xfrm>
            <a:off x="3719184" y="3112527"/>
            <a:ext cx="6696404" cy="2721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Flexible schema: MongoDB allows for dynamic and schema-less data modeling.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Scalability: It can handle large volumes of data and scale horizontally.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 performance: MongoDB is designed for high-speed data retrieval and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JSON-like documents: Data is stored in a format similar to JSON, making it easy to work with.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557213"/>
            <a:ext cx="9385300" cy="2514600"/>
          </a:xfrm>
        </p:spPr>
        <p:txBody>
          <a:bodyPr/>
          <a:lstStyle/>
          <a:p>
            <a:r>
              <a:rPr lang="en-US" dirty="0"/>
              <a:t>SQL </a:t>
            </a:r>
            <a:br>
              <a:rPr lang="en-US" dirty="0"/>
            </a:br>
            <a:r>
              <a:rPr lang="en-US" dirty="0"/>
              <a:t>(Structured Query Language)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5750"/>
            <a:ext cx="7196930" cy="6070599"/>
          </a:xfrm>
        </p:spPr>
        <p:txBody>
          <a:bodyPr>
            <a:normAutofit/>
          </a:bodyPr>
          <a:lstStyle/>
          <a:p>
            <a:r>
              <a:rPr lang="en-US" sz="2000" dirty="0"/>
              <a:t>SQL is a standard language for managing relational databases.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220" y="2057028"/>
            <a:ext cx="4771030" cy="365125"/>
          </a:xfrm>
        </p:spPr>
        <p:txBody>
          <a:bodyPr/>
          <a:lstStyle/>
          <a:p>
            <a:r>
              <a:rPr lang="en-US" dirty="0"/>
              <a:t>Highlight its key features: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822" y="2422154"/>
            <a:ext cx="6243283" cy="280433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Structured data model: SQL databases organize data into tables with predefined schemas.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ACID compliance: SQL databases ensure data integrity and consistency.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Joins and relationships: SQL allows for complex queries and relationships between tables.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Mature and widely adopted: SQL is a well-established and widely supported language in the industry.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826" y="130905"/>
            <a:ext cx="5184648" cy="1315665"/>
          </a:xfrm>
        </p:spPr>
        <p:txBody>
          <a:bodyPr/>
          <a:lstStyle/>
          <a:p>
            <a:r>
              <a:rPr lang="en-US" dirty="0"/>
              <a:t>Comparison - Functionality</a:t>
            </a: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5" y="1257301"/>
            <a:ext cx="6817949" cy="656280"/>
          </a:xfrm>
        </p:spPr>
        <p:txBody>
          <a:bodyPr>
            <a:normAutofit/>
          </a:bodyPr>
          <a:lstStyle/>
          <a:p>
            <a:r>
              <a:rPr lang="en-US" sz="1800" dirty="0"/>
              <a:t>Compare the functionalities of MongoDB and SQL: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54637" y="2418090"/>
            <a:ext cx="9632587" cy="416844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 model: MongoDB offers a flexible schema, whereas SQL databases have a predefined schema.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Query language: MongoDB uses a query language similar to JavaScript, while SQL uses the structured query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Transactions: SQL databases support ACID transactions, whereas MongoDB provides atomic operations on a single document level.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Scalability: MongoDB is designed for horizontal scalability, while SQL databases can scale vertically or horizontally.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Use cases: Discuss the typical use cases for each database technology, such as MongoDB's suitability for real-time analytics and SQL's strength in complex querying and transactional systems.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6101639-B98B-4290-81F2-6592D5F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DA251-A17C-F73C-E4A9-5440183D5E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-1" y="1238250"/>
            <a:ext cx="7179733" cy="56197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MongoDB advantages: Flexible data model, scalability, high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MongoDB disadvantages: Lack of ACID transactions, potential for increased complexity in data modeling.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SQL advantages: Mature and widely adopted, strong querying capabilities, ACID compliance.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SQL disadvantages: Less flexible data model, potential for increased development effort in complex systems.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Thank you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20</TotalTime>
  <Words>397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DATABASES </vt:lpstr>
      <vt:lpstr>Introduction to MongoDB and SQL</vt:lpstr>
      <vt:lpstr>MongoDB</vt:lpstr>
      <vt:lpstr>SQL  (Structured Query Language)</vt:lpstr>
      <vt:lpstr>SQL is a standard language for managing relational databases.</vt:lpstr>
      <vt:lpstr>Comparison - Functionality</vt:lpstr>
      <vt:lpstr>Pros and Cons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</dc:title>
  <dc:creator>Abdelwahed AJ</dc:creator>
  <cp:lastModifiedBy>Abdelwahed AJ</cp:lastModifiedBy>
  <cp:revision>1</cp:revision>
  <dcterms:created xsi:type="dcterms:W3CDTF">2023-05-30T10:22:08Z</dcterms:created>
  <dcterms:modified xsi:type="dcterms:W3CDTF">2023-05-30T10:42:32Z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